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1" autoAdjust="0"/>
    <p:restoredTop sz="94660"/>
  </p:normalViewPr>
  <p:slideViewPr>
    <p:cSldViewPr snapToGrid="0">
      <p:cViewPr varScale="1">
        <p:scale>
          <a:sx n="87" d="100"/>
          <a:sy n="87" d="100"/>
        </p:scale>
        <p:origin x="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10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3388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582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44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32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377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16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0596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07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533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41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FA7A61E-29FA-44C5-B58F-D68943125A80}" type="datetimeFigureOut">
              <a:rPr lang="fr-FR" smtClean="0"/>
              <a:t>17/06/2019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AE70A0-4E5B-4689-832D-62A53D305B7C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7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808AA0-1EDE-407D-960B-2D3F24DE7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Propriétés macroscopiques des corps ferromagnétiques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96F9D2-F05D-4B15-AF9C-8DB64F8AB7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Agrégation 2019</a:t>
            </a:r>
          </a:p>
        </p:txBody>
      </p:sp>
    </p:spTree>
    <p:extLst>
      <p:ext uri="{BB962C8B-B14F-4D97-AF65-F5344CB8AC3E}">
        <p14:creationId xmlns:p14="http://schemas.microsoft.com/office/powerpoint/2010/main" val="151658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83324C-A3E6-4692-B901-B27497BC3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72877" cy="1450757"/>
          </a:xfrm>
        </p:spPr>
        <p:txBody>
          <a:bodyPr/>
          <a:lstStyle/>
          <a:p>
            <a:r>
              <a:rPr lang="fr-FR" dirty="0"/>
              <a:t>Relevé expérimental d’un cycle d’hystérésis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27F5BC4-EC49-4CA1-A920-4857D6F1F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8867" y="2336507"/>
            <a:ext cx="8534593" cy="3042237"/>
          </a:xfrm>
        </p:spPr>
      </p:pic>
    </p:spTree>
    <p:extLst>
      <p:ext uri="{BB962C8B-B14F-4D97-AF65-F5344CB8AC3E}">
        <p14:creationId xmlns:p14="http://schemas.microsoft.com/office/powerpoint/2010/main" val="1900156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AD8B78-34A8-49C6-B047-1FDA47E1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Cycle d’hystérésis d’un ferromagnétique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500FA623-76CE-4301-9AA7-F659E0AEE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110" y="1846263"/>
            <a:ext cx="875010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6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CB036B-4EA1-496A-822C-7C7CE13F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Propriétés des ferromagnétiques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Espace réservé du contenu 3">
                <a:extLst>
                  <a:ext uri="{FF2B5EF4-FFF2-40B4-BE49-F238E27FC236}">
                    <a16:creationId xmlns:a16="http://schemas.microsoft.com/office/drawing/2014/main" id="{C802C0C8-C553-47D3-8F6B-BC343724CD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79803318"/>
                  </p:ext>
                </p:extLst>
              </p:nvPr>
            </p:nvGraphicFramePr>
            <p:xfrm>
              <a:off x="2590800" y="1840524"/>
              <a:ext cx="7010400" cy="24690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06409602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217963407"/>
                        </a:ext>
                      </a:extLst>
                    </a:gridCol>
                  </a:tblGrid>
                  <a:tr h="493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Matériau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2400" dirty="0"/>
                            <a:t>Champ coercitif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fr-FR" sz="2400" b="1" i="1" smtClean="0"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2400" dirty="0"/>
                            <a:t> (A/m)</a:t>
                          </a:r>
                        </a:p>
                      </a:txBody>
                      <a:tcPr marT="60853" marB="60853" anchor="ctr"/>
                    </a:tc>
                    <a:extLst>
                      <a:ext uri="{0D108BD9-81ED-4DB2-BD59-A6C34878D82A}">
                        <a16:rowId xmlns:a16="http://schemas.microsoft.com/office/drawing/2014/main" val="59020613"/>
                      </a:ext>
                    </a:extLst>
                  </a:tr>
                  <a:tr h="49474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Alnico 9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1,3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marT="60853" marB="60853" anchor="ctr"/>
                    </a:tc>
                    <a:extLst>
                      <a:ext uri="{0D108BD9-81ED-4DB2-BD59-A6C34878D82A}">
                        <a16:rowId xmlns:a16="http://schemas.microsoft.com/office/drawing/2014/main" val="1493202873"/>
                      </a:ext>
                    </a:extLst>
                  </a:tr>
                  <a:tr h="493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Acier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fr-F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fr-FR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marT="60853" marB="60853" anchor="ctr"/>
                    </a:tc>
                    <a:extLst>
                      <a:ext uri="{0D108BD9-81ED-4DB2-BD59-A6C34878D82A}">
                        <a16:rowId xmlns:a16="http://schemas.microsoft.com/office/drawing/2014/main" val="1176318302"/>
                      </a:ext>
                    </a:extLst>
                  </a:tr>
                  <a:tr h="493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Fer + silicium 3%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marT="60853" marB="60853" anchor="ctr"/>
                    </a:tc>
                    <a:extLst>
                      <a:ext uri="{0D108BD9-81ED-4DB2-BD59-A6C34878D82A}">
                        <a16:rowId xmlns:a16="http://schemas.microsoft.com/office/drawing/2014/main" val="2193287706"/>
                      </a:ext>
                    </a:extLst>
                  </a:tr>
                  <a:tr h="493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Mumétal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2400" b="0" i="1" smtClean="0">
                                    <a:latin typeface="Cambria Math" panose="02040503050406030204" pitchFamily="18" charset="0"/>
                                  </a:rPr>
                                  <m:t>2,4</m:t>
                                </m:r>
                              </m:oMath>
                            </m:oMathPara>
                          </a14:m>
                          <a:endParaRPr lang="fr-FR" sz="2400" dirty="0"/>
                        </a:p>
                      </a:txBody>
                      <a:tcPr marT="60853" marB="60853" anchor="ctr"/>
                    </a:tc>
                    <a:extLst>
                      <a:ext uri="{0D108BD9-81ED-4DB2-BD59-A6C34878D82A}">
                        <a16:rowId xmlns:a16="http://schemas.microsoft.com/office/drawing/2014/main" val="1457459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Espace réservé du contenu 3">
                <a:extLst>
                  <a:ext uri="{FF2B5EF4-FFF2-40B4-BE49-F238E27FC236}">
                    <a16:creationId xmlns:a16="http://schemas.microsoft.com/office/drawing/2014/main" id="{C802C0C8-C553-47D3-8F6B-BC343724CD7D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79803318"/>
                  </p:ext>
                </p:extLst>
              </p:nvPr>
            </p:nvGraphicFramePr>
            <p:xfrm>
              <a:off x="2590800" y="1840524"/>
              <a:ext cx="7010400" cy="24690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1064096024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217963407"/>
                        </a:ext>
                      </a:extLst>
                    </a:gridCol>
                  </a:tblGrid>
                  <a:tr h="493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Matériau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853" marB="60853" anchor="ctr">
                        <a:blipFill>
                          <a:blip r:embed="rId2"/>
                          <a:stretch>
                            <a:fillRect l="-100348" t="-4938" r="-870" b="-4259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020613"/>
                      </a:ext>
                    </a:extLst>
                  </a:tr>
                  <a:tr h="49474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Alnico 9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853" marB="60853" anchor="ctr">
                        <a:blipFill>
                          <a:blip r:embed="rId2"/>
                          <a:stretch>
                            <a:fillRect l="-100348" t="-103659" r="-870" b="-3207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3202873"/>
                      </a:ext>
                    </a:extLst>
                  </a:tr>
                  <a:tr h="493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Acier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853" marB="60853" anchor="ctr">
                        <a:blipFill>
                          <a:blip r:embed="rId2"/>
                          <a:stretch>
                            <a:fillRect l="-100348" t="-206173" r="-870" b="-2246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6318302"/>
                      </a:ext>
                    </a:extLst>
                  </a:tr>
                  <a:tr h="493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Fer + silicium 3%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853" marB="60853" anchor="ctr">
                        <a:blipFill>
                          <a:blip r:embed="rId2"/>
                          <a:stretch>
                            <a:fillRect l="-100348" t="-306173" r="-870" b="-1246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3287706"/>
                      </a:ext>
                    </a:extLst>
                  </a:tr>
                  <a:tr h="493588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fr-FR" sz="2400" dirty="0"/>
                            <a:t>Mumétal</a:t>
                          </a:r>
                        </a:p>
                      </a:txBody>
                      <a:tcPr marT="60853" marB="60853" anchor="ctr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T="60853" marB="60853" anchor="ctr">
                        <a:blipFill>
                          <a:blip r:embed="rId2"/>
                          <a:stretch>
                            <a:fillRect l="-100348" t="-406173" r="-870" b="-246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74596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3408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6C6BD3-FA3E-44D0-92E3-237DC07A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Ferromagnétiques doux et durs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F48C70-492F-4F81-AB7B-DB28D6DA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D6E76-DF7C-4A50-AE58-1A21BF200154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5A2DC9C-FB24-4CF9-B63A-92E2F3728C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825" r="30401" b="3949"/>
          <a:stretch/>
        </p:blipFill>
        <p:spPr>
          <a:xfrm rot="5400000">
            <a:off x="4074197" y="191099"/>
            <a:ext cx="4043607" cy="7417458"/>
          </a:xfrm>
          <a:prstGeom prst="rect">
            <a:avLst/>
          </a:prstGeom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3B63497-3C15-4D4F-91F9-2D27DCA69321}"/>
              </a:ext>
            </a:extLst>
          </p:cNvPr>
          <p:cNvCxnSpPr>
            <a:cxnSpLocks/>
          </p:cNvCxnSpPr>
          <p:nvPr/>
        </p:nvCxnSpPr>
        <p:spPr>
          <a:xfrm flipH="1">
            <a:off x="3309730" y="3268701"/>
            <a:ext cx="586409" cy="189638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9BCD306-6816-417F-9146-1F01C43F9B52}"/>
                  </a:ext>
                </a:extLst>
              </p:cNvPr>
              <p:cNvSpPr txBox="1"/>
              <p:nvPr/>
            </p:nvSpPr>
            <p:spPr>
              <a:xfrm>
                <a:off x="3982599" y="2827875"/>
                <a:ext cx="16555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fr-F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≃</m:t>
                      </m:r>
                      <m:sSub>
                        <m:sSubPr>
                          <m:ctrlPr>
                            <a:rPr lang="fr-FR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fr-FR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fr-FR" sz="28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9BCD306-6816-417F-9146-1F01C43F9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599" y="2827875"/>
                <a:ext cx="165551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36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694C89-D400-49AE-9136-DC126B35C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Domaines de Weiss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89870BAA-310A-4574-BFE7-8573123BF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749" y="1846263"/>
            <a:ext cx="585682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51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E743A6-0A7E-4BF1-B047-DF2B51A3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Domaines de Weiss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310720FC-E561-4E82-954A-704DA0047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48911"/>
            <a:ext cx="10058400" cy="321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27028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</TotalTime>
  <Words>60</Words>
  <Application>Microsoft Office PowerPoint</Application>
  <PresentationFormat>Grand écran</PresentationFormat>
  <Paragraphs>20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Cambria Math</vt:lpstr>
      <vt:lpstr>Rétrospective</vt:lpstr>
      <vt:lpstr>Propriétés macroscopiques des corps ferromagnétiques</vt:lpstr>
      <vt:lpstr>Relevé expérimental d’un cycle d’hystérésis</vt:lpstr>
      <vt:lpstr>Cycle d’hystérésis d’un ferromagnétique</vt:lpstr>
      <vt:lpstr>Propriétés des ferromagnétiques</vt:lpstr>
      <vt:lpstr>Ferromagnétiques doux et durs</vt:lpstr>
      <vt:lpstr>Domaines de Weiss</vt:lpstr>
      <vt:lpstr>Domaines de Weiss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Interférences à deux ondes en optique</dc:title>
  <dc:creator>Hugo Roussille</dc:creator>
  <cp:lastModifiedBy>Hugo Roussille</cp:lastModifiedBy>
  <cp:revision>14</cp:revision>
  <dcterms:created xsi:type="dcterms:W3CDTF">2019-01-25T15:48:40Z</dcterms:created>
  <dcterms:modified xsi:type="dcterms:W3CDTF">2019-06-17T17:48:10Z</dcterms:modified>
</cp:coreProperties>
</file>